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1" r:id="rId5"/>
    <p:sldId id="284" r:id="rId6"/>
    <p:sldId id="280" r:id="rId7"/>
    <p:sldId id="261" r:id="rId8"/>
    <p:sldId id="293" r:id="rId9"/>
    <p:sldId id="279" r:id="rId10"/>
    <p:sldId id="294" r:id="rId11"/>
    <p:sldId id="277" r:id="rId12"/>
    <p:sldId id="268" r:id="rId13"/>
    <p:sldId id="295" r:id="rId14"/>
    <p:sldId id="28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879" autoAdjust="0"/>
  </p:normalViewPr>
  <p:slideViewPr>
    <p:cSldViewPr snapToGrid="0">
      <p:cViewPr varScale="1">
        <p:scale>
          <a:sx n="94" d="100"/>
          <a:sy n="94" d="100"/>
        </p:scale>
        <p:origin x="168" y="4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30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37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4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Decentralized voting platform</a:t>
            </a:r>
            <a:br>
              <a:rPr lang="en-US" dirty="0"/>
            </a:br>
            <a:r>
              <a:rPr lang="en-US" dirty="0"/>
              <a:t>Project 3</a:t>
            </a:r>
            <a:br>
              <a:rPr lang="en-US" dirty="0"/>
            </a:br>
            <a:r>
              <a:rPr lang="en-US" dirty="0"/>
              <a:t>group 2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861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Team intro</a:t>
            </a:r>
          </a:p>
          <a:p>
            <a:r>
              <a:rPr lang="en-US" dirty="0"/>
              <a:t>Motivation for project</a:t>
            </a:r>
          </a:p>
          <a:p>
            <a:r>
              <a:rPr lang="en-US" dirty="0"/>
              <a:t>Overview of build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FINAL TAKEAWAYS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Team intro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Group 2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Alfred Brew – Team Lead</a:t>
            </a:r>
          </a:p>
          <a:p>
            <a:r>
              <a:rPr lang="en-US" dirty="0"/>
              <a:t>Vishnu Vardhan – Lead Developer</a:t>
            </a:r>
          </a:p>
          <a:p>
            <a:r>
              <a:rPr lang="en-US" dirty="0"/>
              <a:t>Chris Martin – Product Research </a:t>
            </a:r>
          </a:p>
          <a:p>
            <a:r>
              <a:rPr lang="en-US" dirty="0"/>
              <a:t>Ravi Yeleswarapu – Sales &amp; Marketing</a:t>
            </a:r>
          </a:p>
          <a:p>
            <a:r>
              <a:rPr lang="en-US" dirty="0"/>
              <a:t>Serena </a:t>
            </a:r>
            <a:r>
              <a:rPr lang="en-US" dirty="0" err="1"/>
              <a:t>Shkbari</a:t>
            </a:r>
            <a:r>
              <a:rPr lang="en-US" dirty="0"/>
              <a:t> – All round contribution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259445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Blockchain and built-in trust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 lnSpcReduction="10000"/>
          </a:bodyPr>
          <a:lstStyle/>
          <a:p>
            <a:r>
              <a:rPr lang="en-US" dirty="0"/>
              <a:t>Blockchain is a shared, immutable, and distributed ledger that facilitates the process of recording transactions and tracking assets in a business network.</a:t>
            </a:r>
          </a:p>
          <a:p>
            <a:r>
              <a:rPr lang="en-US" dirty="0"/>
              <a:t>“Blocks” (containing information) are added to the “Chain” after being verified through a consensus mechanism alleviating the need for a central authority.</a:t>
            </a:r>
          </a:p>
          <a:p>
            <a:r>
              <a:rPr lang="en-US" dirty="0"/>
              <a:t>Despite no central authority, the mechanism underpinning blockchain technology guarantees:</a:t>
            </a:r>
          </a:p>
          <a:p>
            <a:pPr lvl="1"/>
            <a:r>
              <a:rPr lang="en-US" dirty="0"/>
              <a:t>Tamper proof record keeping promoting trust</a:t>
            </a:r>
          </a:p>
          <a:p>
            <a:pPr lvl="1"/>
            <a:r>
              <a:rPr lang="en-US" dirty="0"/>
              <a:t>Single source of truth despite it’s distributed nature</a:t>
            </a:r>
          </a:p>
          <a:p>
            <a:pPr lvl="1"/>
            <a:r>
              <a:rPr lang="en-US" dirty="0"/>
              <a:t>Enhanced security with efficiency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These characteristics of blockchain make it ideal for voting platforms. </a:t>
            </a:r>
          </a:p>
          <a:p>
            <a:r>
              <a:rPr lang="en-US" dirty="0"/>
              <a:t>Key concerns such as voter fraud and tampering of vote counts can be prevented via implementing blockchain based ledgers tracking votes on a proposal.</a:t>
            </a:r>
          </a:p>
          <a:p>
            <a:endParaRPr lang="en-US" dirty="0"/>
          </a:p>
          <a:p>
            <a:endParaRPr lang="en-US" dirty="0"/>
          </a:p>
          <a:p>
            <a:pPr lvl="1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Overview of Build</a:t>
            </a:r>
          </a:p>
        </p:txBody>
      </p:sp>
    </p:spTree>
    <p:extLst>
      <p:ext uri="{BB962C8B-B14F-4D97-AF65-F5344CB8AC3E}">
        <p14:creationId xmlns:p14="http://schemas.microsoft.com/office/powerpoint/2010/main" val="786282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562864"/>
          </a:xfrm>
          <a:noFill/>
        </p:spPr>
        <p:txBody>
          <a:bodyPr anchor="t"/>
          <a:lstStyle/>
          <a:p>
            <a:r>
              <a:rPr lang="en-US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1330960"/>
            <a:ext cx="4894006" cy="4831009"/>
          </a:xfrm>
          <a:noFill/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lvl="1"/>
            <a:r>
              <a:rPr lang="en-US" dirty="0"/>
              <a:t>User Authentication: Secure methods for voter registration and authentication.</a:t>
            </a:r>
          </a:p>
          <a:p>
            <a:pPr lvl="1"/>
            <a:r>
              <a:rPr lang="en-US" dirty="0"/>
              <a:t>Proposal Creation: Mechanism for users to create and submit proposals.</a:t>
            </a:r>
          </a:p>
          <a:p>
            <a:pPr lvl="1"/>
            <a:r>
              <a:rPr lang="en-US" dirty="0"/>
              <a:t>Vote Casting: Mechanism for users to cast their votes securely.</a:t>
            </a:r>
          </a:p>
          <a:p>
            <a:pPr lvl="1"/>
            <a:r>
              <a:rPr lang="en-US" dirty="0"/>
              <a:t>Vote Counting: Automated and transparent vote counting.</a:t>
            </a:r>
          </a:p>
          <a:p>
            <a:pPr lvl="1"/>
            <a:r>
              <a:rPr lang="en-US" dirty="0"/>
              <a:t>Result Verification: Publicly verifiable voting results.</a:t>
            </a:r>
          </a:p>
          <a:p>
            <a:pPr lvl="1"/>
            <a:r>
              <a:rPr lang="en-US" dirty="0"/>
              <a:t>Anonymity: Ensuring voter privacy while maintaining vote integrity.</a:t>
            </a:r>
          </a:p>
          <a:p>
            <a:pPr lvl="1"/>
            <a:r>
              <a:rPr lang="en-US" dirty="0"/>
              <a:t>Auditability: Full audit trail for the entire voting process.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dirty="0" err="1"/>
              <a:t>TECh</a:t>
            </a:r>
            <a:r>
              <a:rPr lang="en-US" dirty="0"/>
              <a:t> Stack and Functionality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588369320"/>
              </p:ext>
            </p:extLst>
          </p:nvPr>
        </p:nvGraphicFramePr>
        <p:xfrm>
          <a:off x="888682" y="2179320"/>
          <a:ext cx="10338118" cy="276619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596198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7741920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</a:tblGrid>
              <a:tr h="571634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Technical Back-end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Functionality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Blockchain (Solidity)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Guts of the smart contract. Includes functions to register a voter, register a proposal, count votes made on proposal, and implement a proposal if vote count is sufficient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 err="1">
                          <a:latin typeface="+mn-lt"/>
                          <a:cs typeface="Calibri" panose="020F0502020204030204" pitchFamily="34" charset="0"/>
                        </a:rPr>
                        <a:t>Streamlit</a:t>
                      </a:r>
                      <a:endParaRPr lang="en-US" b="0" i="0" dirty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Front-end interface to expose voting functions to end users. Displays results of proposal after votes have been cast.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Ganache/</a:t>
                      </a:r>
                      <a:r>
                        <a:rPr lang="en-US" b="0" i="0" dirty="0" err="1">
                          <a:latin typeface="+mn-lt"/>
                          <a:cs typeface="Calibri" panose="020F0502020204030204" pitchFamily="34" charset="0"/>
                        </a:rPr>
                        <a:t>Metamask</a:t>
                      </a:r>
                      <a:endParaRPr lang="en-US" b="0" i="0" dirty="0"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Wallet and interface with Remix to allow deployment of smart contract and a house for voter addresses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{17362EA6-D878-4D03-8D0D-EF3046A1D097}tf55661986_win32</Template>
  <TotalTime>128</TotalTime>
  <Words>364</Words>
  <Application>Microsoft Office PowerPoint</Application>
  <PresentationFormat>Widescreen</PresentationFormat>
  <Paragraphs>58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Wingdings</vt:lpstr>
      <vt:lpstr>Custom</vt:lpstr>
      <vt:lpstr>Decentralized voting platform Project 3 group 2</vt:lpstr>
      <vt:lpstr>AGENDA</vt:lpstr>
      <vt:lpstr>Team intro</vt:lpstr>
      <vt:lpstr>Group 2</vt:lpstr>
      <vt:lpstr>Motivation</vt:lpstr>
      <vt:lpstr>Blockchain and built-in trust</vt:lpstr>
      <vt:lpstr>Overview of Build</vt:lpstr>
      <vt:lpstr>Key FEATUREs</vt:lpstr>
      <vt:lpstr>TECh Stack and Functionality</vt:lpstr>
      <vt:lpstr>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Ravi Yeleswarapu</dc:creator>
  <cp:lastModifiedBy>Ravi Yeleswarapu</cp:lastModifiedBy>
  <cp:revision>1</cp:revision>
  <dcterms:created xsi:type="dcterms:W3CDTF">2024-06-13T10:54:34Z</dcterms:created>
  <dcterms:modified xsi:type="dcterms:W3CDTF">2024-06-13T13:02:58Z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